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C2AAE-329E-4848-904C-3BC2B1221B76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6F4B0FE9-5685-4774-9D99-7DF39977C8BA}">
      <dgm:prSet phldrT="[テキスト]" custT="1"/>
      <dgm:spPr/>
      <dgm:t>
        <a:bodyPr/>
        <a:lstStyle/>
        <a:p>
          <a:r>
            <a:rPr kumimoji="1" lang="en-US" altLang="ja-JP" sz="2400" dirty="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ANA Cargo</a:t>
          </a:r>
        </a:p>
        <a:p>
          <a:r>
            <a:rPr kumimoji="1" lang="ja-JP" altLang="en-US" sz="2400" dirty="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業務企画部</a:t>
          </a:r>
          <a:endParaRPr kumimoji="1" lang="ja-JP" altLang="en-US" sz="2400" dirty="0">
            <a:ln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396BBC2C-3918-4DFD-BA29-56D2238255B6}" type="parTrans" cxnId="{F8EF6D03-DE2E-4B25-8AA7-9E547FCA9F0D}">
      <dgm:prSet/>
      <dgm:spPr/>
      <dgm:t>
        <a:bodyPr/>
        <a:lstStyle/>
        <a:p>
          <a:endParaRPr kumimoji="1" lang="ja-JP" altLang="en-US"/>
        </a:p>
      </dgm:t>
    </dgm:pt>
    <dgm:pt modelId="{49A8205E-2C69-411A-9AA6-EB0D90534F07}" type="sibTrans" cxnId="{F8EF6D03-DE2E-4B25-8AA7-9E547FCA9F0D}">
      <dgm:prSet/>
      <dgm:spPr>
        <a:ln w="12700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3513FE26-9C0F-4FDA-A60C-C80C75E7C13F}">
      <dgm:prSet phldrT="[テキスト]"/>
      <dgm:spPr/>
      <dgm:t>
        <a:bodyPr/>
        <a:lstStyle/>
        <a:p>
          <a:r>
            <a:rPr kumimoji="1" lang="ja-JP" altLang="en-US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健康保険組合</a:t>
          </a:r>
          <a:endParaRPr kumimoji="1" lang="ja-JP" altLang="en-US" u="sng" dirty="0">
            <a:ln/>
          </a:endParaRPr>
        </a:p>
      </dgm:t>
    </dgm:pt>
    <dgm:pt modelId="{62EFE06A-FF10-41E2-80D3-FEC3A02D6C4D}" type="parTrans" cxnId="{8DB8CC69-D444-498D-BBA5-E700499A624A}">
      <dgm:prSet/>
      <dgm:spPr/>
      <dgm:t>
        <a:bodyPr/>
        <a:lstStyle/>
        <a:p>
          <a:endParaRPr kumimoji="1" lang="ja-JP" altLang="en-US"/>
        </a:p>
      </dgm:t>
    </dgm:pt>
    <dgm:pt modelId="{21945C3E-78A9-49EB-9A58-5C6DEE8186B8}" type="sibTrans" cxnId="{8DB8CC69-D444-498D-BBA5-E700499A624A}">
      <dgm:prSet/>
      <dgm:spPr>
        <a:ln w="12700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F7A5160C-3F04-40F3-8B38-659EA8E18753}">
      <dgm:prSet phldrT="[テキスト]"/>
      <dgm:spPr/>
      <dgm:t>
        <a:bodyPr/>
        <a:lstStyle/>
        <a:p>
          <a:r>
            <a:rPr kumimoji="1" lang="en-US" altLang="ja-JP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ANA</a:t>
          </a:r>
          <a:r>
            <a:rPr kumimoji="1" lang="ja-JP" altLang="en-US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グループ健康管理室</a:t>
          </a:r>
          <a:endParaRPr kumimoji="1" lang="ja-JP" altLang="en-US" dirty="0">
            <a:ln/>
          </a:endParaRPr>
        </a:p>
      </dgm:t>
    </dgm:pt>
    <dgm:pt modelId="{FFF52383-342E-423B-81CB-B34A7CFB9745}" type="parTrans" cxnId="{2E14415B-5B97-4140-A248-E25E36507F24}">
      <dgm:prSet/>
      <dgm:spPr/>
      <dgm:t>
        <a:bodyPr/>
        <a:lstStyle/>
        <a:p>
          <a:endParaRPr kumimoji="1" lang="ja-JP" altLang="en-US"/>
        </a:p>
      </dgm:t>
    </dgm:pt>
    <dgm:pt modelId="{FFF560AD-8FB4-4F6A-A60E-972EB6ADE7DE}" type="sibTrans" cxnId="{2E14415B-5B97-4140-A248-E25E36507F24}">
      <dgm:prSet/>
      <dgm:spPr>
        <a:ln w="12700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F0386C40-650C-4979-9044-3C0376C69DF2}">
      <dgm:prSet phldrT="[テキスト]"/>
      <dgm:spPr/>
      <dgm:t>
        <a:bodyPr/>
        <a:lstStyle/>
        <a:p>
          <a:r>
            <a:rPr kumimoji="1" lang="en-US" altLang="ja-JP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ANA</a:t>
          </a:r>
          <a:r>
            <a:rPr kumimoji="1" lang="ja-JP" altLang="en-US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ホールディングス</a:t>
          </a:r>
          <a:endParaRPr kumimoji="1" lang="ja-JP" altLang="en-US" dirty="0">
            <a:ln/>
          </a:endParaRPr>
        </a:p>
      </dgm:t>
    </dgm:pt>
    <dgm:pt modelId="{45C755F0-BB69-4E35-8AC2-3273F7BE74BF}" type="parTrans" cxnId="{B8B08226-6882-477C-AE3E-6288CA1127CB}">
      <dgm:prSet/>
      <dgm:spPr/>
      <dgm:t>
        <a:bodyPr/>
        <a:lstStyle/>
        <a:p>
          <a:endParaRPr kumimoji="1" lang="ja-JP" altLang="en-US"/>
        </a:p>
      </dgm:t>
    </dgm:pt>
    <dgm:pt modelId="{BCCB1842-999A-4C8D-8558-33948D8C3FAC}" type="sibTrans" cxnId="{B8B08226-6882-477C-AE3E-6288CA1127CB}">
      <dgm:prSet/>
      <dgm:spPr>
        <a:ln w="127000"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endParaRPr kumimoji="1" lang="ja-JP" altLang="en-US"/>
        </a:p>
      </dgm:t>
    </dgm:pt>
    <dgm:pt modelId="{8CA7FE85-EF6D-4F0E-86D0-176BF5E35770}" type="pres">
      <dgm:prSet presAssocID="{767C2AAE-329E-4848-904C-3BC2B1221B76}" presName="cycle" presStyleCnt="0">
        <dgm:presLayoutVars>
          <dgm:dir/>
          <dgm:resizeHandles val="exact"/>
        </dgm:presLayoutVars>
      </dgm:prSet>
      <dgm:spPr/>
    </dgm:pt>
    <dgm:pt modelId="{2AE32616-5BDE-4240-923A-26731004EA81}" type="pres">
      <dgm:prSet presAssocID="{6F4B0FE9-5685-4774-9D99-7DF39977C8BA}" presName="node" presStyleLbl="node1" presStyleIdx="0" presStyleCnt="4" custScaleX="177827">
        <dgm:presLayoutVars>
          <dgm:bulletEnabled val="1"/>
        </dgm:presLayoutVars>
      </dgm:prSet>
      <dgm:spPr/>
    </dgm:pt>
    <dgm:pt modelId="{5B26E0A9-4260-4BFC-9FBF-EB0F9BDFA56A}" type="pres">
      <dgm:prSet presAssocID="{6F4B0FE9-5685-4774-9D99-7DF39977C8BA}" presName="spNode" presStyleCnt="0"/>
      <dgm:spPr/>
    </dgm:pt>
    <dgm:pt modelId="{03016F5B-237A-4326-A3A2-7AD5DC5837FA}" type="pres">
      <dgm:prSet presAssocID="{49A8205E-2C69-411A-9AA6-EB0D90534F07}" presName="sibTrans" presStyleLbl="sibTrans1D1" presStyleIdx="0" presStyleCnt="4"/>
      <dgm:spPr/>
    </dgm:pt>
    <dgm:pt modelId="{B118125C-CB89-4A5B-8FD0-4F143DEC04A8}" type="pres">
      <dgm:prSet presAssocID="{3513FE26-9C0F-4FDA-A60C-C80C75E7C13F}" presName="node" presStyleLbl="node1" presStyleIdx="1" presStyleCnt="4" custScaleX="17757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35604E-392E-4B12-8583-5FC0DB3A707A}" type="pres">
      <dgm:prSet presAssocID="{3513FE26-9C0F-4FDA-A60C-C80C75E7C13F}" presName="spNode" presStyleCnt="0"/>
      <dgm:spPr/>
    </dgm:pt>
    <dgm:pt modelId="{5E8396D3-F213-4A48-A2AF-2CA816C73BB7}" type="pres">
      <dgm:prSet presAssocID="{21945C3E-78A9-49EB-9A58-5C6DEE8186B8}" presName="sibTrans" presStyleLbl="sibTrans1D1" presStyleIdx="1" presStyleCnt="4"/>
      <dgm:spPr/>
    </dgm:pt>
    <dgm:pt modelId="{3372A1EB-7B02-450B-8B4F-25BD9936204D}" type="pres">
      <dgm:prSet presAssocID="{F7A5160C-3F04-40F3-8B38-659EA8E18753}" presName="node" presStyleLbl="node1" presStyleIdx="2" presStyleCnt="4" custScaleX="16071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400C16-A38D-4D67-AC3C-FC6E6E85294B}" type="pres">
      <dgm:prSet presAssocID="{F7A5160C-3F04-40F3-8B38-659EA8E18753}" presName="spNode" presStyleCnt="0"/>
      <dgm:spPr/>
    </dgm:pt>
    <dgm:pt modelId="{B31C6A8D-480E-4813-A0EB-BE218C2810BC}" type="pres">
      <dgm:prSet presAssocID="{FFF560AD-8FB4-4F6A-A60E-972EB6ADE7DE}" presName="sibTrans" presStyleLbl="sibTrans1D1" presStyleIdx="2" presStyleCnt="4"/>
      <dgm:spPr/>
    </dgm:pt>
    <dgm:pt modelId="{F9AC1ECD-F8AD-49EB-A80B-CF376E521E0A}" type="pres">
      <dgm:prSet presAssocID="{F0386C40-650C-4979-9044-3C0376C69DF2}" presName="node" presStyleLbl="node1" presStyleIdx="3" presStyleCnt="4" custScaleX="17431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ED83F1C-D79F-4F62-B2E0-15D549EE9FD1}" type="pres">
      <dgm:prSet presAssocID="{F0386C40-650C-4979-9044-3C0376C69DF2}" presName="spNode" presStyleCnt="0"/>
      <dgm:spPr/>
    </dgm:pt>
    <dgm:pt modelId="{6001AD69-FB39-4FFE-A79D-C4BB7D73C1B0}" type="pres">
      <dgm:prSet presAssocID="{BCCB1842-999A-4C8D-8558-33948D8C3FAC}" presName="sibTrans" presStyleLbl="sibTrans1D1" presStyleIdx="3" presStyleCnt="4"/>
      <dgm:spPr/>
    </dgm:pt>
  </dgm:ptLst>
  <dgm:cxnLst>
    <dgm:cxn modelId="{B8B08226-6882-477C-AE3E-6288CA1127CB}" srcId="{767C2AAE-329E-4848-904C-3BC2B1221B76}" destId="{F0386C40-650C-4979-9044-3C0376C69DF2}" srcOrd="3" destOrd="0" parTransId="{45C755F0-BB69-4E35-8AC2-3273F7BE74BF}" sibTransId="{BCCB1842-999A-4C8D-8558-33948D8C3FAC}"/>
    <dgm:cxn modelId="{DBE048E6-A608-4AFA-882C-C108B34709BD}" type="presOf" srcId="{F7A5160C-3F04-40F3-8B38-659EA8E18753}" destId="{3372A1EB-7B02-450B-8B4F-25BD9936204D}" srcOrd="0" destOrd="0" presId="urn:microsoft.com/office/officeart/2005/8/layout/cycle6"/>
    <dgm:cxn modelId="{66D3DFE9-581D-4E08-B06D-A98B5AFBF7C7}" type="presOf" srcId="{767C2AAE-329E-4848-904C-3BC2B1221B76}" destId="{8CA7FE85-EF6D-4F0E-86D0-176BF5E35770}" srcOrd="0" destOrd="0" presId="urn:microsoft.com/office/officeart/2005/8/layout/cycle6"/>
    <dgm:cxn modelId="{8DB8CC69-D444-498D-BBA5-E700499A624A}" srcId="{767C2AAE-329E-4848-904C-3BC2B1221B76}" destId="{3513FE26-9C0F-4FDA-A60C-C80C75E7C13F}" srcOrd="1" destOrd="0" parTransId="{62EFE06A-FF10-41E2-80D3-FEC3A02D6C4D}" sibTransId="{21945C3E-78A9-49EB-9A58-5C6DEE8186B8}"/>
    <dgm:cxn modelId="{98E31B4C-ED63-49B9-A608-ADB8E2A6696D}" type="presOf" srcId="{BCCB1842-999A-4C8D-8558-33948D8C3FAC}" destId="{6001AD69-FB39-4FFE-A79D-C4BB7D73C1B0}" srcOrd="0" destOrd="0" presId="urn:microsoft.com/office/officeart/2005/8/layout/cycle6"/>
    <dgm:cxn modelId="{565A0EE7-22C6-4DF3-8169-C8A449CC6E00}" type="presOf" srcId="{49A8205E-2C69-411A-9AA6-EB0D90534F07}" destId="{03016F5B-237A-4326-A3A2-7AD5DC5837FA}" srcOrd="0" destOrd="0" presId="urn:microsoft.com/office/officeart/2005/8/layout/cycle6"/>
    <dgm:cxn modelId="{08E790CF-457E-484F-9956-E5092BA2CC01}" type="presOf" srcId="{6F4B0FE9-5685-4774-9D99-7DF39977C8BA}" destId="{2AE32616-5BDE-4240-923A-26731004EA81}" srcOrd="0" destOrd="0" presId="urn:microsoft.com/office/officeart/2005/8/layout/cycle6"/>
    <dgm:cxn modelId="{0057725A-9EE0-48A3-946B-6ECD8D5410E5}" type="presOf" srcId="{21945C3E-78A9-49EB-9A58-5C6DEE8186B8}" destId="{5E8396D3-F213-4A48-A2AF-2CA816C73BB7}" srcOrd="0" destOrd="0" presId="urn:microsoft.com/office/officeart/2005/8/layout/cycle6"/>
    <dgm:cxn modelId="{017442C2-A124-4786-A14D-286B6995A7AD}" type="presOf" srcId="{F0386C40-650C-4979-9044-3C0376C69DF2}" destId="{F9AC1ECD-F8AD-49EB-A80B-CF376E521E0A}" srcOrd="0" destOrd="0" presId="urn:microsoft.com/office/officeart/2005/8/layout/cycle6"/>
    <dgm:cxn modelId="{F8EF6D03-DE2E-4B25-8AA7-9E547FCA9F0D}" srcId="{767C2AAE-329E-4848-904C-3BC2B1221B76}" destId="{6F4B0FE9-5685-4774-9D99-7DF39977C8BA}" srcOrd="0" destOrd="0" parTransId="{396BBC2C-3918-4DFD-BA29-56D2238255B6}" sibTransId="{49A8205E-2C69-411A-9AA6-EB0D90534F07}"/>
    <dgm:cxn modelId="{2E14415B-5B97-4140-A248-E25E36507F24}" srcId="{767C2AAE-329E-4848-904C-3BC2B1221B76}" destId="{F7A5160C-3F04-40F3-8B38-659EA8E18753}" srcOrd="2" destOrd="0" parTransId="{FFF52383-342E-423B-81CB-B34A7CFB9745}" sibTransId="{FFF560AD-8FB4-4F6A-A60E-972EB6ADE7DE}"/>
    <dgm:cxn modelId="{D6603D57-5BA4-447E-9688-06FED16935B9}" type="presOf" srcId="{3513FE26-9C0F-4FDA-A60C-C80C75E7C13F}" destId="{B118125C-CB89-4A5B-8FD0-4F143DEC04A8}" srcOrd="0" destOrd="0" presId="urn:microsoft.com/office/officeart/2005/8/layout/cycle6"/>
    <dgm:cxn modelId="{BACAD3A7-9DEB-44B8-B134-35360BE69DCB}" type="presOf" srcId="{FFF560AD-8FB4-4F6A-A60E-972EB6ADE7DE}" destId="{B31C6A8D-480E-4813-A0EB-BE218C2810BC}" srcOrd="0" destOrd="0" presId="urn:microsoft.com/office/officeart/2005/8/layout/cycle6"/>
    <dgm:cxn modelId="{3A14092A-BF99-4FE0-87B8-522FB0AECEF1}" type="presParOf" srcId="{8CA7FE85-EF6D-4F0E-86D0-176BF5E35770}" destId="{2AE32616-5BDE-4240-923A-26731004EA81}" srcOrd="0" destOrd="0" presId="urn:microsoft.com/office/officeart/2005/8/layout/cycle6"/>
    <dgm:cxn modelId="{789BA500-616D-4980-9037-05D1A34FAF24}" type="presParOf" srcId="{8CA7FE85-EF6D-4F0E-86D0-176BF5E35770}" destId="{5B26E0A9-4260-4BFC-9FBF-EB0F9BDFA56A}" srcOrd="1" destOrd="0" presId="urn:microsoft.com/office/officeart/2005/8/layout/cycle6"/>
    <dgm:cxn modelId="{2E16BE00-1561-4194-B207-0B9BD72E48E4}" type="presParOf" srcId="{8CA7FE85-EF6D-4F0E-86D0-176BF5E35770}" destId="{03016F5B-237A-4326-A3A2-7AD5DC5837FA}" srcOrd="2" destOrd="0" presId="urn:microsoft.com/office/officeart/2005/8/layout/cycle6"/>
    <dgm:cxn modelId="{8F3834BC-0BF0-4CB5-AFA7-BFE37D2F7684}" type="presParOf" srcId="{8CA7FE85-EF6D-4F0E-86D0-176BF5E35770}" destId="{B118125C-CB89-4A5B-8FD0-4F143DEC04A8}" srcOrd="3" destOrd="0" presId="urn:microsoft.com/office/officeart/2005/8/layout/cycle6"/>
    <dgm:cxn modelId="{B51651DD-89A4-44C2-BC37-6E8BD9D5BC00}" type="presParOf" srcId="{8CA7FE85-EF6D-4F0E-86D0-176BF5E35770}" destId="{DC35604E-392E-4B12-8583-5FC0DB3A707A}" srcOrd="4" destOrd="0" presId="urn:microsoft.com/office/officeart/2005/8/layout/cycle6"/>
    <dgm:cxn modelId="{4F630AD6-809F-495A-9DDB-69133B362682}" type="presParOf" srcId="{8CA7FE85-EF6D-4F0E-86D0-176BF5E35770}" destId="{5E8396D3-F213-4A48-A2AF-2CA816C73BB7}" srcOrd="5" destOrd="0" presId="urn:microsoft.com/office/officeart/2005/8/layout/cycle6"/>
    <dgm:cxn modelId="{105674DD-0DCA-4134-8680-80055CAF5023}" type="presParOf" srcId="{8CA7FE85-EF6D-4F0E-86D0-176BF5E35770}" destId="{3372A1EB-7B02-450B-8B4F-25BD9936204D}" srcOrd="6" destOrd="0" presId="urn:microsoft.com/office/officeart/2005/8/layout/cycle6"/>
    <dgm:cxn modelId="{D163A04F-6CCC-4626-8A82-7F4A2C87919C}" type="presParOf" srcId="{8CA7FE85-EF6D-4F0E-86D0-176BF5E35770}" destId="{A9400C16-A38D-4D67-AC3C-FC6E6E85294B}" srcOrd="7" destOrd="0" presId="urn:microsoft.com/office/officeart/2005/8/layout/cycle6"/>
    <dgm:cxn modelId="{8495C748-7015-4852-9E0F-1C86B040A1E5}" type="presParOf" srcId="{8CA7FE85-EF6D-4F0E-86D0-176BF5E35770}" destId="{B31C6A8D-480E-4813-A0EB-BE218C2810BC}" srcOrd="8" destOrd="0" presId="urn:microsoft.com/office/officeart/2005/8/layout/cycle6"/>
    <dgm:cxn modelId="{69D285D4-5BDD-4069-96FC-8F544C1AFEC8}" type="presParOf" srcId="{8CA7FE85-EF6D-4F0E-86D0-176BF5E35770}" destId="{F9AC1ECD-F8AD-49EB-A80B-CF376E521E0A}" srcOrd="9" destOrd="0" presId="urn:microsoft.com/office/officeart/2005/8/layout/cycle6"/>
    <dgm:cxn modelId="{28536CE3-C862-412E-8CA4-42C5D2CDC4B2}" type="presParOf" srcId="{8CA7FE85-EF6D-4F0E-86D0-176BF5E35770}" destId="{8ED83F1C-D79F-4F62-B2E0-15D549EE9FD1}" srcOrd="10" destOrd="0" presId="urn:microsoft.com/office/officeart/2005/8/layout/cycle6"/>
    <dgm:cxn modelId="{1F5A84E9-A221-4115-B5DB-8ED68C821CE5}" type="presParOf" srcId="{8CA7FE85-EF6D-4F0E-86D0-176BF5E35770}" destId="{6001AD69-FB39-4FFE-A79D-C4BB7D73C1B0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32616-5BDE-4240-923A-26731004EA81}">
      <dsp:nvSpPr>
        <dsp:cNvPr id="0" name=""/>
        <dsp:cNvSpPr/>
      </dsp:nvSpPr>
      <dsp:spPr>
        <a:xfrm>
          <a:off x="2326173" y="232"/>
          <a:ext cx="3444064" cy="12588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ANA Cargo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業務企画部</a:t>
          </a:r>
          <a:endParaRPr kumimoji="1" lang="ja-JP" altLang="en-US" sz="2400" kern="1200" dirty="0">
            <a:ln/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2387627" y="61686"/>
        <a:ext cx="3321156" cy="1135979"/>
      </dsp:txXfrm>
    </dsp:sp>
    <dsp:sp modelId="{03016F5B-237A-4326-A3A2-7AD5DC5837FA}">
      <dsp:nvSpPr>
        <dsp:cNvPr id="0" name=""/>
        <dsp:cNvSpPr/>
      </dsp:nvSpPr>
      <dsp:spPr>
        <a:xfrm>
          <a:off x="1596261" y="1001963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091544" y="262775"/>
              </a:moveTo>
              <a:arcTo wR="2079657" hR="2079657" stAng="17946902" swAng="1906196"/>
            </a:path>
          </a:pathLst>
        </a:custGeom>
        <a:noFill/>
        <a:ln w="1270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18125C-CB89-4A5B-8FD0-4F143DEC04A8}">
      <dsp:nvSpPr>
        <dsp:cNvPr id="0" name=""/>
        <dsp:cNvSpPr/>
      </dsp:nvSpPr>
      <dsp:spPr>
        <a:xfrm>
          <a:off x="4408271" y="2079889"/>
          <a:ext cx="3439183" cy="12588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健康保険組合</a:t>
          </a:r>
          <a:endParaRPr kumimoji="1" lang="ja-JP" altLang="en-US" sz="2400" u="sng" kern="1200" dirty="0">
            <a:ln/>
          </a:endParaRPr>
        </a:p>
      </dsp:txBody>
      <dsp:txXfrm>
        <a:off x="4469725" y="2141343"/>
        <a:ext cx="3316275" cy="1135979"/>
      </dsp:txXfrm>
    </dsp:sp>
    <dsp:sp modelId="{5E8396D3-F213-4A48-A2AF-2CA816C73BB7}">
      <dsp:nvSpPr>
        <dsp:cNvPr id="0" name=""/>
        <dsp:cNvSpPr/>
      </dsp:nvSpPr>
      <dsp:spPr>
        <a:xfrm>
          <a:off x="1596261" y="257389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896538" y="3091544"/>
              </a:moveTo>
              <a:arcTo wR="2079657" hR="2079657" stAng="1746902" swAng="1906196"/>
            </a:path>
          </a:pathLst>
        </a:custGeom>
        <a:noFill/>
        <a:ln w="1270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72A1EB-7B02-450B-8B4F-25BD9936204D}">
      <dsp:nvSpPr>
        <dsp:cNvPr id="0" name=""/>
        <dsp:cNvSpPr/>
      </dsp:nvSpPr>
      <dsp:spPr>
        <a:xfrm>
          <a:off x="2491891" y="4159546"/>
          <a:ext cx="3112628" cy="12588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ANA</a:t>
          </a:r>
          <a:r>
            <a:rPr kumimoji="1" lang="ja-JP" altLang="en-US" sz="2400" kern="120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グループ健康管理室</a:t>
          </a:r>
          <a:endParaRPr kumimoji="1" lang="ja-JP" altLang="en-US" sz="2400" kern="1200" dirty="0">
            <a:ln/>
          </a:endParaRPr>
        </a:p>
      </dsp:txBody>
      <dsp:txXfrm>
        <a:off x="2553345" y="4221000"/>
        <a:ext cx="2989720" cy="1135979"/>
      </dsp:txXfrm>
    </dsp:sp>
    <dsp:sp modelId="{B31C6A8D-480E-4813-A0EB-BE218C2810BC}">
      <dsp:nvSpPr>
        <dsp:cNvPr id="0" name=""/>
        <dsp:cNvSpPr/>
      </dsp:nvSpPr>
      <dsp:spPr>
        <a:xfrm>
          <a:off x="2340835" y="257389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1067769" y="3896538"/>
              </a:moveTo>
              <a:arcTo wR="2079657" hR="2079657" stAng="7146902" swAng="1906196"/>
            </a:path>
          </a:pathLst>
        </a:custGeom>
        <a:noFill/>
        <a:ln w="1270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C1ECD-F8AD-49EB-A80B-CF376E521E0A}">
      <dsp:nvSpPr>
        <dsp:cNvPr id="0" name=""/>
        <dsp:cNvSpPr/>
      </dsp:nvSpPr>
      <dsp:spPr>
        <a:xfrm>
          <a:off x="280545" y="2079889"/>
          <a:ext cx="3376007" cy="12588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ANA</a:t>
          </a:r>
          <a:r>
            <a:rPr kumimoji="1" lang="ja-JP" altLang="en-US" sz="2400" kern="1200" smtClean="0">
              <a:ln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ホールディングス</a:t>
          </a:r>
          <a:endParaRPr kumimoji="1" lang="ja-JP" altLang="en-US" sz="2400" kern="1200" dirty="0">
            <a:ln/>
          </a:endParaRPr>
        </a:p>
      </dsp:txBody>
      <dsp:txXfrm>
        <a:off x="341999" y="2141343"/>
        <a:ext cx="3253099" cy="1135979"/>
      </dsp:txXfrm>
    </dsp:sp>
    <dsp:sp modelId="{6001AD69-FB39-4FFE-A79D-C4BB7D73C1B0}">
      <dsp:nvSpPr>
        <dsp:cNvPr id="0" name=""/>
        <dsp:cNvSpPr/>
      </dsp:nvSpPr>
      <dsp:spPr>
        <a:xfrm>
          <a:off x="2340835" y="1001963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262775" y="1067769"/>
              </a:moveTo>
              <a:arcTo wR="2079657" hR="2079657" stAng="12546902" swAng="1906196"/>
            </a:path>
          </a:pathLst>
        </a:custGeom>
        <a:noFill/>
        <a:ln w="127000" cap="flat" cmpd="sng" algn="ctr">
          <a:solidFill>
            <a:schemeClr val="accent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11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99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52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12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82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64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17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8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28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61A7-81AB-497C-80C7-AF2E54D1002C}" type="datetimeFigureOut">
              <a:rPr kumimoji="1" lang="ja-JP" altLang="en-US" smtClean="0"/>
              <a:t>2020/8/24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2D498-66BA-429E-9671-CDC7BEA1C3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81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032000" y="719666"/>
            <a:ext cx="8128000" cy="5418667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kumimoji="1" lang="ja-JP" altLang="en-US"/>
          </a:p>
          <a:p>
            <a:pPr lvl="1">
              <a:buChar char="•"/>
            </a:pPr>
            <a:endParaRPr kumimoji="1" lang="ja-JP" altLang="en-US"/>
          </a:p>
          <a:p>
            <a:pPr lvl="1">
              <a:buChar char="•"/>
            </a:pPr>
            <a:endParaRPr kumimoji="1" lang="ja-JP" altLang="en-US"/>
          </a:p>
          <a:p>
            <a:pPr lvl="1">
              <a:buChar char="•"/>
            </a:pPr>
            <a:endParaRPr kumimoji="1" lang="ja-JP" altLang="en-US"/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21460221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9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全日本空輸株式会社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 祐子</dc:creator>
  <cp:lastModifiedBy>千葉 祐子</cp:lastModifiedBy>
  <cp:revision>5</cp:revision>
  <dcterms:created xsi:type="dcterms:W3CDTF">2020-08-24T02:49:06Z</dcterms:created>
  <dcterms:modified xsi:type="dcterms:W3CDTF">2020-08-24T03:15:47Z</dcterms:modified>
</cp:coreProperties>
</file>